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>
      <p:cViewPr varScale="1">
        <p:scale>
          <a:sx n="113" d="100"/>
          <a:sy n="113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365D5B-686B-D008-7DFA-931BD89E2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Come creare un progetto </a:t>
            </a:r>
            <a:r>
              <a:rPr lang="it-IT" dirty="0" err="1"/>
              <a:t>Springboot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F191A8-5630-7479-9601-8E8BE16C18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Con </a:t>
            </a:r>
            <a:r>
              <a:rPr lang="it-IT" dirty="0" err="1"/>
              <a:t>IntelliJ</a:t>
            </a:r>
            <a:r>
              <a:rPr lang="it-IT" dirty="0"/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277292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FE595FEF-D21E-2718-1E7B-CF8C0378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D89C52-4DD6-1493-DDB6-C4FFD591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il controller</a:t>
            </a:r>
          </a:p>
        </p:txBody>
      </p:sp>
    </p:spTree>
    <p:extLst>
      <p:ext uri="{BB962C8B-B14F-4D97-AF65-F5344CB8AC3E}">
        <p14:creationId xmlns:p14="http://schemas.microsoft.com/office/powerpoint/2010/main" val="188052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B96B343-F55A-F6C4-B13F-794CCD1D5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6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87DC5E6-25E7-BA6A-FD0E-A4F8D6216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D177196-6F5F-67C8-352D-64F3EB3456C9}"/>
              </a:ext>
            </a:extLst>
          </p:cNvPr>
          <p:cNvSpPr/>
          <p:nvPr/>
        </p:nvSpPr>
        <p:spPr>
          <a:xfrm>
            <a:off x="10590212" y="0"/>
            <a:ext cx="213255" cy="2032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47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3" name="Rectangle 5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750B4195-781E-3816-E804-7A4410A90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5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1DC778F-EF1A-4C1B-B1AD-BA37A74E5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5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3FCDB4-670C-4568-96EE-093382A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68F0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DCAA52E-DB7D-B6E3-E125-4226BFAC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20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4971204-652D-CFC4-A39E-B126B53D675D}"/>
              </a:ext>
            </a:extLst>
          </p:cNvPr>
          <p:cNvSpPr/>
          <p:nvPr/>
        </p:nvSpPr>
        <p:spPr>
          <a:xfrm>
            <a:off x="6626578" y="1106311"/>
            <a:ext cx="1354666" cy="53057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57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Immagine 1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B9A2DEAA-FFDF-A4D4-9566-BA2D57460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2072445A-A563-B4FB-2262-01D652933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F3A94CA-E130-758B-DDF9-FA1D40B33292}"/>
              </a:ext>
            </a:extLst>
          </p:cNvPr>
          <p:cNvSpPr/>
          <p:nvPr/>
        </p:nvSpPr>
        <p:spPr>
          <a:xfrm>
            <a:off x="11379200" y="6558844"/>
            <a:ext cx="812800" cy="2991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096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Immagine 6" descr="Immagine che contiene schermata, software, testo, Software multimediale&#10;&#10;Descrizione generata automaticamente">
            <a:extLst>
              <a:ext uri="{FF2B5EF4-FFF2-40B4-BE49-F238E27FC236}">
                <a16:creationId xmlns:a16="http://schemas.microsoft.com/office/drawing/2014/main" id="{7CF4F3D8-5B13-D3DD-FF35-FF3A21ACB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8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D89C52-4DD6-1493-DDB6-C4FFD591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i package</a:t>
            </a:r>
          </a:p>
        </p:txBody>
      </p:sp>
    </p:spTree>
    <p:extLst>
      <p:ext uri="{BB962C8B-B14F-4D97-AF65-F5344CB8AC3E}">
        <p14:creationId xmlns:p14="http://schemas.microsoft.com/office/powerpoint/2010/main" val="332603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Immagine 8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500FDED8-E423-A24B-04A4-D1639FDFC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Isosceles Triangle 13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EC86DA0C-1201-9AB2-18EE-0C2700E2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7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8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2" name="Isosceles Triangle 19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magine 5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6FAEEB6-91E9-B386-2995-637262DB0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50168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26</TotalTime>
  <Words>14</Words>
  <Application>Microsoft Macintosh PowerPoint</Application>
  <PresentationFormat>Widescreen</PresentationFormat>
  <Paragraphs>4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Sfaccettatura</vt:lpstr>
      <vt:lpstr>Come creare un progetto Springboot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Creare i package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Creare il controller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creare un progetto Springboot</dc:title>
  <dc:creator>Alessandro Sallese</dc:creator>
  <cp:lastModifiedBy>Alessandro Sallese</cp:lastModifiedBy>
  <cp:revision>1</cp:revision>
  <dcterms:created xsi:type="dcterms:W3CDTF">2023-08-01T09:32:39Z</dcterms:created>
  <dcterms:modified xsi:type="dcterms:W3CDTF">2023-08-01T09:58:55Z</dcterms:modified>
</cp:coreProperties>
</file>